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65" r:id="rId4"/>
    <p:sldId id="259" r:id="rId5"/>
    <p:sldId id="269" r:id="rId6"/>
    <p:sldId id="26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B49BC80D-260F-4413-B301-A730C5274D52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93951A0C-B309-489B-BB2A-67695AD03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C089-0716-4F92-836E-1799355AD81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458200" cy="2667000"/>
          </a:xfrm>
        </p:spPr>
        <p:txBody>
          <a:bodyPr>
            <a:normAutofit/>
          </a:bodyPr>
          <a:lstStyle/>
          <a:p>
            <a:r>
              <a:rPr lang="en-US" b="1" dirty="0" smtClean="0"/>
              <a:t>  </a:t>
            </a:r>
            <a:r>
              <a:rPr lang="en-US" b="1" dirty="0" err="1" smtClean="0"/>
              <a:t>Wikispaces</a:t>
            </a:r>
            <a:r>
              <a:rPr lang="en-US" b="1" dirty="0" smtClean="0"/>
              <a:t> for </a:t>
            </a:r>
            <a:r>
              <a:rPr lang="en-US" b="1" dirty="0" err="1" smtClean="0"/>
              <a:t>Prezi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/>
          </a:bodyPr>
          <a:lstStyle/>
          <a:p>
            <a:endParaRPr lang="en-US" sz="1200" b="1" dirty="0" smtClean="0"/>
          </a:p>
          <a:p>
            <a:pPr marL="742950" indent="-742950"/>
            <a:r>
              <a:rPr lang="en-US" b="1" dirty="0" smtClean="0">
                <a:solidFill>
                  <a:schemeClr val="tx1"/>
                </a:solidFill>
                <a:latin typeface="+mj-lt"/>
              </a:rPr>
              <a:t>1.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Type in the URL for your class wiki.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742950" indent="-742950"/>
            <a:r>
              <a:rPr lang="en-US" dirty="0" smtClean="0">
                <a:solidFill>
                  <a:schemeClr val="tx1"/>
                </a:solidFill>
              </a:rPr>
              <a:t> If you are already a member, click </a:t>
            </a:r>
            <a:r>
              <a:rPr lang="en-US" b="1" i="1" dirty="0" smtClean="0">
                <a:solidFill>
                  <a:schemeClr val="tx1"/>
                </a:solidFill>
              </a:rPr>
              <a:t>Sign in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742950" indent="-742950"/>
            <a:r>
              <a:rPr lang="en-US" dirty="0" smtClean="0">
                <a:solidFill>
                  <a:schemeClr val="tx1"/>
                </a:solidFill>
                <a:latin typeface="+mj-lt"/>
              </a:rPr>
              <a:t> If not, click </a:t>
            </a:r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Wikis for Individuals and Groups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. </a:t>
            </a:r>
          </a:p>
          <a:p>
            <a:pPr marL="742950" indent="-742950" algn="l"/>
            <a:endParaRPr lang="en-US" sz="4000" b="1" u="sng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228600"/>
            <a:ext cx="168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Bonnie Addison</a:t>
            </a:r>
          </a:p>
          <a:p>
            <a:r>
              <a:rPr lang="en-US" dirty="0" smtClean="0"/>
              <a:t>12/7/11</a:t>
            </a:r>
            <a:endParaRPr lang="en-US" dirty="0"/>
          </a:p>
        </p:txBody>
      </p:sp>
      <p:pic>
        <p:nvPicPr>
          <p:cNvPr id="1030" name="Picture 6" descr="C:\Documents and Settings\Administrator\Local Settings\Temporary Internet Files\Content.IE5\FSSF11KL\MC90004835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227052" cy="22860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505200"/>
            <a:ext cx="4178695" cy="30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 rot="5400000">
            <a:off x="6723888" y="52395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3180813">
            <a:off x="6290417" y="421893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0" y="4572000"/>
            <a:ext cx="1143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622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2. </a:t>
            </a:r>
            <a:r>
              <a:rPr lang="en-US" sz="3200" dirty="0" smtClean="0"/>
              <a:t>Enter </a:t>
            </a:r>
            <a:r>
              <a:rPr lang="en-US" sz="3200" b="1" i="1" dirty="0" smtClean="0"/>
              <a:t>Username, Password</a:t>
            </a:r>
            <a:r>
              <a:rPr lang="en-US" sz="3200" b="1" dirty="0" smtClean="0"/>
              <a:t>, </a:t>
            </a:r>
            <a:r>
              <a:rPr lang="en-US" sz="3200" dirty="0" smtClean="0"/>
              <a:t>&amp;</a:t>
            </a:r>
            <a:r>
              <a:rPr lang="en-US" sz="3200" b="1" dirty="0" smtClean="0"/>
              <a:t> </a:t>
            </a:r>
            <a:r>
              <a:rPr lang="en-US" sz="3200" b="1" i="1" dirty="0" smtClean="0"/>
              <a:t>Email Address</a:t>
            </a:r>
            <a:r>
              <a:rPr lang="en-US" sz="3200" dirty="0" smtClean="0"/>
              <a:t>. Click</a:t>
            </a:r>
            <a:r>
              <a:rPr lang="en-US" sz="3200" b="1" i="1" dirty="0" smtClean="0"/>
              <a:t> Join Now.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648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first name and </a:t>
            </a:r>
          </a:p>
          <a:p>
            <a:r>
              <a:rPr lang="en-US" dirty="0" smtClean="0"/>
              <a:t>numbers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8933874">
            <a:off x="2087153" y="5073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0800000">
            <a:off x="4114800" y="5334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6408935" cy="468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>
          <a:xfrm>
            <a:off x="914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990600" y="5105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21637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3. </a:t>
            </a:r>
            <a:r>
              <a:rPr lang="en-US" sz="3200" dirty="0" smtClean="0"/>
              <a:t>Click </a:t>
            </a:r>
            <a:r>
              <a:rPr lang="en-US" sz="3200" b="1" i="1" dirty="0" smtClean="0"/>
              <a:t>Join this Wiki </a:t>
            </a:r>
            <a:r>
              <a:rPr lang="en-US" sz="3200" dirty="0" smtClean="0"/>
              <a:t>on the top left &amp; then </a:t>
            </a:r>
            <a:r>
              <a:rPr lang="en-US" sz="3200" b="1" i="1" dirty="0" smtClean="0"/>
              <a:t>Request Membership</a:t>
            </a:r>
            <a:r>
              <a:rPr lang="en-US" sz="3200" dirty="0" smtClean="0"/>
              <a:t>. After teacher approval, click the </a:t>
            </a:r>
            <a:br>
              <a:rPr lang="en-US" sz="3200" dirty="0" smtClean="0"/>
            </a:br>
            <a:r>
              <a:rPr lang="en-US" sz="3200" b="1" i="1" dirty="0" smtClean="0"/>
              <a:t>F5</a:t>
            </a:r>
            <a:r>
              <a:rPr lang="en-US" sz="3200" b="1" dirty="0" smtClean="0"/>
              <a:t> </a:t>
            </a:r>
            <a:r>
              <a:rPr lang="en-US" sz="3200" dirty="0" smtClean="0"/>
              <a:t>key. You will see </a:t>
            </a:r>
            <a:r>
              <a:rPr lang="en-US" sz="3200" b="1" i="1" dirty="0" smtClean="0"/>
              <a:t>New Page </a:t>
            </a:r>
            <a:r>
              <a:rPr lang="en-US" sz="3200" dirty="0" smtClean="0"/>
              <a:t>on the top left.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337" y="1905000"/>
            <a:ext cx="649285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04800" y="3276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900" b="1" dirty="0" smtClean="0"/>
              <a:t>4. </a:t>
            </a:r>
            <a:r>
              <a:rPr lang="en-US" sz="2900" dirty="0" smtClean="0"/>
              <a:t>Click </a:t>
            </a:r>
            <a:r>
              <a:rPr lang="en-US" sz="2900" b="1" i="1" dirty="0" smtClean="0"/>
              <a:t>New Page</a:t>
            </a:r>
            <a:r>
              <a:rPr lang="en-US" sz="2900" dirty="0" smtClean="0"/>
              <a:t>. Type in your first name </a:t>
            </a:r>
            <a:br>
              <a:rPr lang="en-US" sz="2900" dirty="0" smtClean="0"/>
            </a:br>
            <a:r>
              <a:rPr lang="en-US" sz="2900" dirty="0" smtClean="0"/>
              <a:t>&amp; the first initial of your last name. </a:t>
            </a:r>
            <a:br>
              <a:rPr lang="en-US" sz="2900" dirty="0" smtClean="0"/>
            </a:br>
            <a:r>
              <a:rPr lang="en-US" sz="2900" dirty="0" smtClean="0"/>
              <a:t>Click </a:t>
            </a:r>
            <a:r>
              <a:rPr lang="en-US" sz="2900" b="1" i="1" dirty="0" smtClean="0"/>
              <a:t>Create</a:t>
            </a:r>
            <a:r>
              <a:rPr lang="en-US" sz="2900" dirty="0" smtClean="0"/>
              <a:t>.</a:t>
            </a:r>
            <a:endParaRPr lang="en-US" sz="2900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1752600"/>
            <a:ext cx="6220141" cy="45259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10800000">
            <a:off x="4800600" y="3200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3217035">
            <a:off x="5450862" y="42974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609600" y="3124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2900" b="1" dirty="0" smtClean="0"/>
              <a:t>5. </a:t>
            </a:r>
            <a:r>
              <a:rPr lang="en-US" sz="2900" dirty="0" smtClean="0"/>
              <a:t>When you are ready to paste your </a:t>
            </a:r>
            <a:br>
              <a:rPr lang="en-US" sz="2900" dirty="0" smtClean="0"/>
            </a:br>
            <a:r>
              <a:rPr lang="en-US" sz="2900" dirty="0" err="1" smtClean="0"/>
              <a:t>Prezi</a:t>
            </a:r>
            <a:r>
              <a:rPr lang="en-US" sz="2900" dirty="0" smtClean="0"/>
              <a:t> link, click on your name. </a:t>
            </a:r>
            <a:br>
              <a:rPr lang="en-US" sz="2900" dirty="0" smtClean="0"/>
            </a:br>
            <a:r>
              <a:rPr lang="en-US" sz="2900" dirty="0" smtClean="0"/>
              <a:t>Click the </a:t>
            </a:r>
            <a:r>
              <a:rPr lang="en-US" sz="2900" b="1" i="1" dirty="0" smtClean="0"/>
              <a:t>EDIT </a:t>
            </a:r>
            <a:r>
              <a:rPr lang="en-US" sz="2900" dirty="0" smtClean="0"/>
              <a:t>button.</a:t>
            </a:r>
            <a:endParaRPr lang="en-US" sz="29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59" y="1600200"/>
            <a:ext cx="62292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5400000">
            <a:off x="7714488" y="22677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33400" y="4267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905000"/>
          </a:xfrm>
        </p:spPr>
        <p:txBody>
          <a:bodyPr>
            <a:normAutofit/>
          </a:bodyPr>
          <a:lstStyle/>
          <a:p>
            <a:r>
              <a:rPr lang="en-US" sz="2900" b="1" dirty="0" smtClean="0"/>
              <a:t>6. </a:t>
            </a:r>
            <a:r>
              <a:rPr lang="en-US" sz="2900" dirty="0" smtClean="0"/>
              <a:t>Paste your </a:t>
            </a:r>
            <a:r>
              <a:rPr lang="en-US" sz="2900" dirty="0" err="1" smtClean="0"/>
              <a:t>Prezi</a:t>
            </a:r>
            <a:r>
              <a:rPr lang="en-US" sz="2900" dirty="0" smtClean="0"/>
              <a:t> link on your page.</a:t>
            </a:r>
            <a:br>
              <a:rPr lang="en-US" sz="2900" dirty="0" smtClean="0"/>
            </a:br>
            <a:r>
              <a:rPr lang="en-US" sz="2900" dirty="0" smtClean="0"/>
              <a:t>Click </a:t>
            </a:r>
            <a:r>
              <a:rPr lang="en-US" sz="2900" b="1" i="1" dirty="0" smtClean="0"/>
              <a:t>Save</a:t>
            </a:r>
            <a:r>
              <a:rPr lang="en-US" sz="2900" b="1" dirty="0" smtClean="0"/>
              <a:t>. </a:t>
            </a:r>
            <a:r>
              <a:rPr lang="en-US" sz="2900" dirty="0" smtClean="0"/>
              <a:t>Log out of </a:t>
            </a:r>
            <a:r>
              <a:rPr lang="en-US" sz="2900" dirty="0" err="1" smtClean="0"/>
              <a:t>Wikispaces</a:t>
            </a:r>
            <a:r>
              <a:rPr lang="en-US" sz="2900" dirty="0" smtClean="0"/>
              <a:t> &amp; </a:t>
            </a:r>
            <a:r>
              <a:rPr lang="en-US" sz="2900" dirty="0" err="1" smtClean="0"/>
              <a:t>Prezi</a:t>
            </a:r>
            <a:r>
              <a:rPr lang="en-US" sz="2900" dirty="0" smtClean="0"/>
              <a:t>!</a:t>
            </a:r>
            <a:endParaRPr lang="en-US" sz="2900" dirty="0"/>
          </a:p>
        </p:txBody>
      </p:sp>
      <p:sp>
        <p:nvSpPr>
          <p:cNvPr id="5" name="Down Arrow 4"/>
          <p:cNvSpPr/>
          <p:nvPr/>
        </p:nvSpPr>
        <p:spPr>
          <a:xfrm rot="5400000">
            <a:off x="8019288" y="23439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2292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n Arrow 11"/>
          <p:cNvSpPr/>
          <p:nvPr/>
        </p:nvSpPr>
        <p:spPr>
          <a:xfrm rot="18587045">
            <a:off x="2269875" y="221984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112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Wikispaces for Prezi </vt:lpstr>
      <vt:lpstr>2. Enter Username, Password, &amp; Email Address. Click Join Now. </vt:lpstr>
      <vt:lpstr>3. Click Join this Wiki on the top left &amp; then Request Membership. After teacher approval, click the  F5 key. You will see New Page on the top left. </vt:lpstr>
      <vt:lpstr>4. Click New Page. Type in your first name  &amp; the first initial of your last name.  Click Create.</vt:lpstr>
      <vt:lpstr>5. When you are ready to paste your  Prezi link, click on your name.  Click the EDIT button.</vt:lpstr>
      <vt:lpstr>6. Paste your Prezi link on your page. Click Save. Log out of Wikispaces &amp; Prezi!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baddison</cp:lastModifiedBy>
  <cp:revision>154</cp:revision>
  <dcterms:created xsi:type="dcterms:W3CDTF">2010-10-05T15:08:43Z</dcterms:created>
  <dcterms:modified xsi:type="dcterms:W3CDTF">2011-12-07T16:32:16Z</dcterms:modified>
</cp:coreProperties>
</file>